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6" r:id="rId7"/>
    <p:sldId id="267" r:id="rId8"/>
    <p:sldId id="268" r:id="rId9"/>
    <p:sldId id="269" r:id="rId10"/>
  </p:sldIdLst>
  <p:sldSz cx="18288000" cy="10287000"/>
  <p:notesSz cx="6858000" cy="9144000"/>
  <p:embeddedFontLst>
    <p:embeddedFont>
      <p:font typeface="Gong Gothic Light" panose="020B0600000101010101" charset="-127"/>
      <p:regular r:id="rId11"/>
    </p:embeddedFont>
    <p:embeddedFont>
      <p:font typeface="Hakgyoansim Jiugae R" panose="020B0600000101010101" charset="-127"/>
      <p:regular r:id="rId12"/>
    </p:embeddedFont>
    <p:embeddedFont>
      <p:font typeface="Pretendard SemiBold" panose="020B0600000101010101" charset="-127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6C0AD1-D561-4414-A491-5CE9CFF845BE}" v="3" dt="2025-05-19T12:15:41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김" userId="4bf3ea65cd2b878b" providerId="LiveId" clId="{4F6C0AD1-D561-4414-A491-5CE9CFF845BE}"/>
    <pc:docChg chg="undo custSel modSld">
      <pc:chgData name="준섭 김" userId="4bf3ea65cd2b878b" providerId="LiveId" clId="{4F6C0AD1-D561-4414-A491-5CE9CFF845BE}" dt="2025-05-19T12:15:55.982" v="108" actId="20577"/>
      <pc:docMkLst>
        <pc:docMk/>
      </pc:docMkLst>
      <pc:sldChg chg="addSp delSp modSp mod">
        <pc:chgData name="준섭 김" userId="4bf3ea65cd2b878b" providerId="LiveId" clId="{4F6C0AD1-D561-4414-A491-5CE9CFF845BE}" dt="2025-05-19T12:10:28.030" v="40" actId="20577"/>
        <pc:sldMkLst>
          <pc:docMk/>
          <pc:sldMk cId="3618322344" sldId="267"/>
        </pc:sldMkLst>
        <pc:spChg chg="mod">
          <ac:chgData name="준섭 김" userId="4bf3ea65cd2b878b" providerId="LiveId" clId="{4F6C0AD1-D561-4414-A491-5CE9CFF845BE}" dt="2025-05-19T12:09:43.923" v="27"/>
          <ac:spMkLst>
            <pc:docMk/>
            <pc:sldMk cId="3618322344" sldId="267"/>
            <ac:spMk id="16" creationId="{4F574C0E-39D8-CD42-8B2A-48B1CDFD7840}"/>
          </ac:spMkLst>
        </pc:spChg>
        <pc:spChg chg="mod">
          <ac:chgData name="준섭 김" userId="4bf3ea65cd2b878b" providerId="LiveId" clId="{4F6C0AD1-D561-4414-A491-5CE9CFF845BE}" dt="2025-05-19T12:10:28.030" v="40" actId="20577"/>
          <ac:spMkLst>
            <pc:docMk/>
            <pc:sldMk cId="3618322344" sldId="267"/>
            <ac:spMk id="17" creationId="{D189D678-75BB-FCB1-DC0E-AFD52B81C6A0}"/>
          </ac:spMkLst>
        </pc:spChg>
        <pc:picChg chg="del">
          <ac:chgData name="준섭 김" userId="4bf3ea65cd2b878b" providerId="LiveId" clId="{4F6C0AD1-D561-4414-A491-5CE9CFF845BE}" dt="2025-05-19T12:08:25.363" v="0" actId="478"/>
          <ac:picMkLst>
            <pc:docMk/>
            <pc:sldMk cId="3618322344" sldId="267"/>
            <ac:picMk id="10" creationId="{DC9FB817-11DC-95B3-FC04-24DC3F71679E}"/>
          </ac:picMkLst>
        </pc:picChg>
        <pc:picChg chg="add mod">
          <ac:chgData name="준섭 김" userId="4bf3ea65cd2b878b" providerId="LiveId" clId="{4F6C0AD1-D561-4414-A491-5CE9CFF845BE}" dt="2025-05-19T12:08:51.835" v="2" actId="1076"/>
          <ac:picMkLst>
            <pc:docMk/>
            <pc:sldMk cId="3618322344" sldId="267"/>
            <ac:picMk id="11" creationId="{6038F3E7-1705-DB87-1BE2-A511BAA382B9}"/>
          </ac:picMkLst>
        </pc:picChg>
        <pc:picChg chg="del">
          <ac:chgData name="준섭 김" userId="4bf3ea65cd2b878b" providerId="LiveId" clId="{4F6C0AD1-D561-4414-A491-5CE9CFF845BE}" dt="2025-05-19T12:10:09.481" v="28" actId="478"/>
          <ac:picMkLst>
            <pc:docMk/>
            <pc:sldMk cId="3618322344" sldId="267"/>
            <ac:picMk id="12" creationId="{82E113A3-0C4D-ABBE-F3AB-B58E781C3F60}"/>
          </ac:picMkLst>
        </pc:picChg>
        <pc:picChg chg="add mod">
          <ac:chgData name="준섭 김" userId="4bf3ea65cd2b878b" providerId="LiveId" clId="{4F6C0AD1-D561-4414-A491-5CE9CFF845BE}" dt="2025-05-19T12:10:16.540" v="32" actId="1076"/>
          <ac:picMkLst>
            <pc:docMk/>
            <pc:sldMk cId="3618322344" sldId="267"/>
            <ac:picMk id="14" creationId="{15A805FD-4B15-903D-4623-9F5D2FD278B1}"/>
          </ac:picMkLst>
        </pc:picChg>
      </pc:sldChg>
      <pc:sldChg chg="addSp delSp modSp mod">
        <pc:chgData name="준섭 김" userId="4bf3ea65cd2b878b" providerId="LiveId" clId="{4F6C0AD1-D561-4414-A491-5CE9CFF845BE}" dt="2025-05-19T12:11:31.398" v="50" actId="1076"/>
        <pc:sldMkLst>
          <pc:docMk/>
          <pc:sldMk cId="1639006941" sldId="268"/>
        </pc:sldMkLst>
        <pc:picChg chg="add mod">
          <ac:chgData name="준섭 김" userId="4bf3ea65cd2b878b" providerId="LiveId" clId="{4F6C0AD1-D561-4414-A491-5CE9CFF845BE}" dt="2025-05-19T12:11:00.839" v="44" actId="14100"/>
          <ac:picMkLst>
            <pc:docMk/>
            <pc:sldMk cId="1639006941" sldId="268"/>
            <ac:picMk id="10" creationId="{FB5225CB-2857-3F58-FDCE-207D722F15C3}"/>
          </ac:picMkLst>
        </pc:picChg>
        <pc:picChg chg="del">
          <ac:chgData name="준섭 김" userId="4bf3ea65cd2b878b" providerId="LiveId" clId="{4F6C0AD1-D561-4414-A491-5CE9CFF845BE}" dt="2025-05-19T12:10:56.255" v="41" actId="478"/>
          <ac:picMkLst>
            <pc:docMk/>
            <pc:sldMk cId="1639006941" sldId="268"/>
            <ac:picMk id="11" creationId="{0573589E-873B-3A52-F724-184323E72962}"/>
          </ac:picMkLst>
        </pc:picChg>
        <pc:picChg chg="add mod">
          <ac:chgData name="준섭 김" userId="4bf3ea65cd2b878b" providerId="LiveId" clId="{4F6C0AD1-D561-4414-A491-5CE9CFF845BE}" dt="2025-05-19T12:11:31.398" v="50" actId="1076"/>
          <ac:picMkLst>
            <pc:docMk/>
            <pc:sldMk cId="1639006941" sldId="268"/>
            <ac:picMk id="13" creationId="{B97D300D-4045-5B1E-90EF-C97B1376174B}"/>
          </ac:picMkLst>
        </pc:picChg>
        <pc:picChg chg="del">
          <ac:chgData name="준섭 김" userId="4bf3ea65cd2b878b" providerId="LiveId" clId="{4F6C0AD1-D561-4414-A491-5CE9CFF845BE}" dt="2025-05-19T12:11:23.907" v="45" actId="478"/>
          <ac:picMkLst>
            <pc:docMk/>
            <pc:sldMk cId="1639006941" sldId="268"/>
            <ac:picMk id="14" creationId="{AAE82A81-45DA-941B-A3EA-5E134CF4815E}"/>
          </ac:picMkLst>
        </pc:picChg>
      </pc:sldChg>
      <pc:sldChg chg="addSp delSp modSp mod">
        <pc:chgData name="준섭 김" userId="4bf3ea65cd2b878b" providerId="LiveId" clId="{4F6C0AD1-D561-4414-A491-5CE9CFF845BE}" dt="2025-05-19T12:15:55.982" v="108" actId="20577"/>
        <pc:sldMkLst>
          <pc:docMk/>
          <pc:sldMk cId="107000703" sldId="269"/>
        </pc:sldMkLst>
        <pc:spChg chg="del mod">
          <ac:chgData name="준섭 김" userId="4bf3ea65cd2b878b" providerId="LiveId" clId="{4F6C0AD1-D561-4414-A491-5CE9CFF845BE}" dt="2025-05-19T12:11:58.252" v="53" actId="478"/>
          <ac:spMkLst>
            <pc:docMk/>
            <pc:sldMk cId="107000703" sldId="269"/>
            <ac:spMk id="12" creationId="{79CD65F1-73B5-C47C-5436-B664ED364379}"/>
          </ac:spMkLst>
        </pc:spChg>
        <pc:spChg chg="add mod">
          <ac:chgData name="준섭 김" userId="4bf3ea65cd2b878b" providerId="LiveId" clId="{4F6C0AD1-D561-4414-A491-5CE9CFF845BE}" dt="2025-05-19T12:15:55.982" v="108" actId="20577"/>
          <ac:spMkLst>
            <pc:docMk/>
            <pc:sldMk cId="107000703" sldId="269"/>
            <ac:spMk id="18" creationId="{64C1D1B7-1CB8-1812-EBA2-7C8B94FBE039}"/>
          </ac:spMkLst>
        </pc:spChg>
        <pc:spChg chg="mod">
          <ac:chgData name="준섭 김" userId="4bf3ea65cd2b878b" providerId="LiveId" clId="{4F6C0AD1-D561-4414-A491-5CE9CFF845BE}" dt="2025-05-19T12:15:15.908" v="83" actId="1076"/>
          <ac:spMkLst>
            <pc:docMk/>
            <pc:sldMk cId="107000703" sldId="269"/>
            <ac:spMk id="32" creationId="{7D050673-EA4E-2C7E-2EAB-6A35692EF7D0}"/>
          </ac:spMkLst>
        </pc:spChg>
        <pc:spChg chg="mod">
          <ac:chgData name="준섭 김" userId="4bf3ea65cd2b878b" providerId="LiveId" clId="{4F6C0AD1-D561-4414-A491-5CE9CFF845BE}" dt="2025-05-19T12:15:21.248" v="84" actId="1076"/>
          <ac:spMkLst>
            <pc:docMk/>
            <pc:sldMk cId="107000703" sldId="269"/>
            <ac:spMk id="33" creationId="{6F2F9EE4-7B3B-90DB-B19F-A6CE70DB2D1D}"/>
          </ac:spMkLst>
        </pc:spChg>
        <pc:spChg chg="mod">
          <ac:chgData name="준섭 김" userId="4bf3ea65cd2b878b" providerId="LiveId" clId="{4F6C0AD1-D561-4414-A491-5CE9CFF845BE}" dt="2025-05-19T12:15:24.243" v="85" actId="1076"/>
          <ac:spMkLst>
            <pc:docMk/>
            <pc:sldMk cId="107000703" sldId="269"/>
            <ac:spMk id="34" creationId="{70728C17-DAD1-8365-030C-FCE43FA0599B}"/>
          </ac:spMkLst>
        </pc:spChg>
        <pc:picChg chg="mod">
          <ac:chgData name="준섭 김" userId="4bf3ea65cd2b878b" providerId="LiveId" clId="{4F6C0AD1-D561-4414-A491-5CE9CFF845BE}" dt="2025-05-19T12:15:36.958" v="89" actId="1076"/>
          <ac:picMkLst>
            <pc:docMk/>
            <pc:sldMk cId="107000703" sldId="269"/>
            <ac:picMk id="2" creationId="{23ED01BE-7365-2D7C-6082-1734DDEF3476}"/>
          </ac:picMkLst>
        </pc:picChg>
        <pc:picChg chg="del">
          <ac:chgData name="준섭 김" userId="4bf3ea65cd2b878b" providerId="LiveId" clId="{4F6C0AD1-D561-4414-A491-5CE9CFF845BE}" dt="2025-05-19T12:11:53.151" v="51" actId="478"/>
          <ac:picMkLst>
            <pc:docMk/>
            <pc:sldMk cId="107000703" sldId="269"/>
            <ac:picMk id="10" creationId="{FD73A60C-6057-C307-4A0D-78211EEA01B6}"/>
          </ac:picMkLst>
        </pc:picChg>
        <pc:picChg chg="add mod">
          <ac:chgData name="준섭 김" userId="4bf3ea65cd2b878b" providerId="LiveId" clId="{4F6C0AD1-D561-4414-A491-5CE9CFF845BE}" dt="2025-05-19T12:15:15.908" v="83" actId="1076"/>
          <ac:picMkLst>
            <pc:docMk/>
            <pc:sldMk cId="107000703" sldId="269"/>
            <ac:picMk id="11" creationId="{19CAEAD8-D3E8-49DD-C7B1-1B7D1E0AED28}"/>
          </ac:picMkLst>
        </pc:picChg>
        <pc:picChg chg="add mod">
          <ac:chgData name="준섭 김" userId="4bf3ea65cd2b878b" providerId="LiveId" clId="{4F6C0AD1-D561-4414-A491-5CE9CFF845BE}" dt="2025-05-19T12:15:21.248" v="84" actId="1076"/>
          <ac:picMkLst>
            <pc:docMk/>
            <pc:sldMk cId="107000703" sldId="269"/>
            <ac:picMk id="14" creationId="{E504E179-CFD0-0103-902C-6E5828700F9D}"/>
          </ac:picMkLst>
        </pc:picChg>
        <pc:picChg chg="add mod">
          <ac:chgData name="준섭 김" userId="4bf3ea65cd2b878b" providerId="LiveId" clId="{4F6C0AD1-D561-4414-A491-5CE9CFF845BE}" dt="2025-05-19T12:15:36.681" v="88" actId="1076"/>
          <ac:picMkLst>
            <pc:docMk/>
            <pc:sldMk cId="107000703" sldId="269"/>
            <ac:picMk id="17" creationId="{D1E1CC1C-3336-DB9F-6744-F7754F22774D}"/>
          </ac:picMkLst>
        </pc:picChg>
        <pc:picChg chg="del">
          <ac:chgData name="준섭 김" userId="4bf3ea65cd2b878b" providerId="LiveId" clId="{4F6C0AD1-D561-4414-A491-5CE9CFF845BE}" dt="2025-05-19T12:12:52.415" v="66" actId="478"/>
          <ac:picMkLst>
            <pc:docMk/>
            <pc:sldMk cId="107000703" sldId="269"/>
            <ac:picMk id="19" creationId="{81B0D196-1AF0-3BB4-3D9B-D34A8CA4CD38}"/>
          </ac:picMkLst>
        </pc:picChg>
        <pc:picChg chg="mod">
          <ac:chgData name="준섭 김" userId="4bf3ea65cd2b878b" providerId="LiveId" clId="{4F6C0AD1-D561-4414-A491-5CE9CFF845BE}" dt="2025-05-19T12:15:24.243" v="85" actId="1076"/>
          <ac:picMkLst>
            <pc:docMk/>
            <pc:sldMk cId="107000703" sldId="269"/>
            <ac:picMk id="29" creationId="{C7B6CF3D-2A97-A180-36CA-AC16F39E5A49}"/>
          </ac:picMkLst>
        </pc:picChg>
        <pc:picChg chg="del">
          <ac:chgData name="준섭 김" userId="4bf3ea65cd2b878b" providerId="LiveId" clId="{4F6C0AD1-D561-4414-A491-5CE9CFF845BE}" dt="2025-05-19T12:12:19.266" v="55" actId="478"/>
          <ac:picMkLst>
            <pc:docMk/>
            <pc:sldMk cId="107000703" sldId="269"/>
            <ac:picMk id="31" creationId="{C85735BC-8AB3-3005-F94C-42590449F2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flutter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앱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개발</a:t>
            </a:r>
          </a:p>
          <a:p>
            <a:pPr lvl="0" algn="ctr">
              <a:lnSpc>
                <a:spcPct val="99600"/>
              </a:lnSpc>
            </a:pP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계획서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CAB61-66AE-91F6-0360-FEF8F361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17E2F3-0173-FE6B-30EA-E80F3CFB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336925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B3D835-3DF0-72C5-C52A-B4B0862A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7810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C4B2E3-9F01-608F-2500-15F80544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A8CA62-C21F-1393-64B3-9797296A0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C741A84-DD13-ACC5-39A7-ADB3AF30F06B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4421BE8-FBA8-5289-2B86-9B0E95A57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70C39E9-2575-594A-9D90-63E804BA00E7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5391F85-F58F-4352-0677-68BA3DB39479}"/>
              </a:ext>
            </a:extLst>
          </p:cNvPr>
          <p:cNvSpPr txBox="1"/>
          <p:nvPr/>
        </p:nvSpPr>
        <p:spPr>
          <a:xfrm>
            <a:off x="558800" y="863600"/>
            <a:ext cx="4622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목차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AF03B43-345D-7B73-A55C-91CF4B5C1C6E}"/>
              </a:ext>
            </a:extLst>
          </p:cNvPr>
          <p:cNvSpPr txBox="1"/>
          <p:nvPr/>
        </p:nvSpPr>
        <p:spPr>
          <a:xfrm>
            <a:off x="1905000" y="3079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50E8E2E-589B-4240-0CC6-E2D24D85FFAC}"/>
              </a:ext>
            </a:extLst>
          </p:cNvPr>
          <p:cNvSpPr txBox="1"/>
          <p:nvPr/>
        </p:nvSpPr>
        <p:spPr>
          <a:xfrm>
            <a:off x="1905000" y="4031488"/>
            <a:ext cx="3352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21A21A25-3F88-52C8-C71B-0C15A7729E04}"/>
              </a:ext>
            </a:extLst>
          </p:cNvPr>
          <p:cNvSpPr txBox="1"/>
          <p:nvPr/>
        </p:nvSpPr>
        <p:spPr>
          <a:xfrm>
            <a:off x="1943100" y="4975225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F33593D-FF40-84C1-7BDB-0D783C1A85A3}"/>
              </a:ext>
            </a:extLst>
          </p:cNvPr>
          <p:cNvSpPr txBox="1"/>
          <p:nvPr/>
        </p:nvSpPr>
        <p:spPr>
          <a:xfrm>
            <a:off x="1964436" y="5918962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5D60802-22D5-370C-79DF-BA1FA5E82CB5}"/>
              </a:ext>
            </a:extLst>
          </p:cNvPr>
          <p:cNvSpPr txBox="1"/>
          <p:nvPr/>
        </p:nvSpPr>
        <p:spPr>
          <a:xfrm>
            <a:off x="1943100" y="6870700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화면 설계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356156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3DC-5F76-A9AA-F989-4EF89F00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96B8D6-7ED4-246D-78B9-798BDB69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3CDBA6-7115-2FCE-0F31-487F7AE7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3A10EC-423D-9121-6E06-ED0868A4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F4DC92-0551-B4BC-5AF3-544C61D56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80088B8-35AD-B3EB-859A-228E97C12D55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EB1F496-8323-C414-CBDC-661F47718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BBFB5D0-1B7C-B816-A409-73CB486EBD0A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FA98DF36-D035-F69F-88D5-13A7E59304F9}"/>
              </a:ext>
            </a:extLst>
          </p:cNvPr>
          <p:cNvSpPr txBox="1"/>
          <p:nvPr/>
        </p:nvSpPr>
        <p:spPr>
          <a:xfrm>
            <a:off x="1447800" y="863600"/>
            <a:ext cx="6540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C00F972F-075C-FA2A-B680-32972D88C74C}"/>
              </a:ext>
            </a:extLst>
          </p:cNvPr>
          <p:cNvSpPr txBox="1"/>
          <p:nvPr/>
        </p:nvSpPr>
        <p:spPr>
          <a:xfrm>
            <a:off x="1968500" y="2870200"/>
            <a:ext cx="6438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명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: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오늘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머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?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170E54B-5DDA-7CF8-84FB-7F1BF9904F1F}"/>
              </a:ext>
            </a:extLst>
          </p:cNvPr>
          <p:cNvSpPr txBox="1"/>
          <p:nvPr/>
        </p:nvSpPr>
        <p:spPr>
          <a:xfrm>
            <a:off x="1885950" y="4318000"/>
            <a:ext cx="14439900" cy="304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사용자가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하루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동안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해야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기록하고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,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있도록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하여</a:t>
            </a:r>
          </a:p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자기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관리와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생산성을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높이는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도움을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간단한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모바일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애플리케이션을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구현한다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948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2AC7D-D2DA-793A-DF41-AFF85D2C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890EF1-3EB7-5947-431E-C4B675A5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3909C6-12FD-856A-72D4-B1DDA4CA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BB00C5-5E1C-297D-C3BE-E55AFB493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F5334E-7D95-E101-07D4-CA6D0D63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F89A297-4FDA-C65B-176B-8A64CFAB10B0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74C499D-C04E-42F7-BE7D-E9E8C184F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4CA2425-E074-D2C6-9D1C-0902F1C53121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AC4AB63-7F69-A4FB-5EA8-AB7CFB092A62}"/>
              </a:ext>
            </a:extLst>
          </p:cNvPr>
          <p:cNvSpPr txBox="1"/>
          <p:nvPr/>
        </p:nvSpPr>
        <p:spPr>
          <a:xfrm>
            <a:off x="1492250" y="952500"/>
            <a:ext cx="5016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72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C6F23-A269-84A4-59E4-9CEDE79838CF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07E25-9F8D-2A13-9702-CDE5F34FDDD3}"/>
              </a:ext>
            </a:extLst>
          </p:cNvPr>
          <p:cNvSpPr txBox="1"/>
          <p:nvPr/>
        </p:nvSpPr>
        <p:spPr>
          <a:xfrm>
            <a:off x="2051050" y="41148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87B22-2749-947D-BD84-9F60D76D8553}"/>
              </a:ext>
            </a:extLst>
          </p:cNvPr>
          <p:cNvSpPr txBox="1"/>
          <p:nvPr/>
        </p:nvSpPr>
        <p:spPr>
          <a:xfrm>
            <a:off x="2051050" y="53213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(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체크박스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32A9D-3A4D-B9CB-92AD-362530E4DF23}"/>
              </a:ext>
            </a:extLst>
          </p:cNvPr>
          <p:cNvSpPr txBox="1"/>
          <p:nvPr/>
        </p:nvSpPr>
        <p:spPr>
          <a:xfrm>
            <a:off x="2051050" y="6438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실시간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UI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반영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86A43-ECC5-4C00-27F1-457C3335BCC9}"/>
              </a:ext>
            </a:extLst>
          </p:cNvPr>
          <p:cNvSpPr txBox="1"/>
          <p:nvPr/>
        </p:nvSpPr>
        <p:spPr>
          <a:xfrm>
            <a:off x="2051050" y="76581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날짜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37853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0740A-EAA1-C0F0-17C8-B240B08A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C67083-806F-0556-D8BC-2F4142AD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143409-89D1-AB81-5400-C49E33E8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A817D8-165A-4206-B249-26111850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A469B6-EAAE-FE4B-44E8-5EBA303D8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3B20581-1B9F-669E-6E10-1867E812A1A8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25C6CB-54B7-B90E-ADBD-DD5113F3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4A991D5-FF5B-BA61-F8E8-3EFBA34A01C9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0513800-EF6E-F629-8C70-5CEC61631B37}"/>
              </a:ext>
            </a:extLst>
          </p:cNvPr>
          <p:cNvSpPr txBox="1"/>
          <p:nvPr/>
        </p:nvSpPr>
        <p:spPr>
          <a:xfrm>
            <a:off x="1041400" y="812800"/>
            <a:ext cx="5791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CAED8824-147E-E9F8-471F-8F71A840FA9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3200400" y="3225800"/>
            <a:ext cx="1117600" cy="508000"/>
          </a:xfrm>
          <a:prstGeom prst="rect">
            <a:avLst/>
          </a:prstGeom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5E8070C4-64B7-1B3D-6DC3-269015313A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4127500" y="4076700"/>
            <a:ext cx="1117600" cy="50800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2E55AD72-E97C-D8A1-A8BE-7E72EDF7A36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5156200" y="5054600"/>
            <a:ext cx="2146300" cy="508000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6F7D603A-F89E-0C28-25E3-D154FB04E8D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7175500" y="6032500"/>
            <a:ext cx="1117600" cy="508000"/>
          </a:xfrm>
          <a:prstGeom prst="rect">
            <a:avLst/>
          </a:prstGeom>
        </p:spPr>
      </p:pic>
      <p:pic>
        <p:nvPicPr>
          <p:cNvPr id="43" name="Picture 13">
            <a:extLst>
              <a:ext uri="{FF2B5EF4-FFF2-40B4-BE49-F238E27FC236}">
                <a16:creationId xmlns:a16="http://schemas.microsoft.com/office/drawing/2014/main" id="{05FF301F-3DC8-CA02-DF4E-E66C4A0393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9321800" y="8051800"/>
            <a:ext cx="1117600" cy="508000"/>
          </a:xfrm>
          <a:prstGeom prst="rect">
            <a:avLst/>
          </a:prstGeom>
        </p:spPr>
      </p:pic>
      <p:pic>
        <p:nvPicPr>
          <p:cNvPr id="44" name="Picture 14">
            <a:extLst>
              <a:ext uri="{FF2B5EF4-FFF2-40B4-BE49-F238E27FC236}">
                <a16:creationId xmlns:a16="http://schemas.microsoft.com/office/drawing/2014/main" id="{55398158-C47B-44E3-1E4D-B2B54B1441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293100" y="6972300"/>
            <a:ext cx="1117600" cy="508000"/>
          </a:xfrm>
          <a:prstGeom prst="rect">
            <a:avLst/>
          </a:prstGeom>
        </p:spPr>
      </p:pic>
      <p:sp>
        <p:nvSpPr>
          <p:cNvPr id="45" name="TextBox 15">
            <a:extLst>
              <a:ext uri="{FF2B5EF4-FFF2-40B4-BE49-F238E27FC236}">
                <a16:creationId xmlns:a16="http://schemas.microsoft.com/office/drawing/2014/main" id="{25F22F15-2840-C970-AE6B-C1D0A10D64A6}"/>
              </a:ext>
            </a:extLst>
          </p:cNvPr>
          <p:cNvSpPr txBox="1"/>
          <p:nvPr/>
        </p:nvSpPr>
        <p:spPr>
          <a:xfrm>
            <a:off x="1231900" y="326390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아이디어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구체화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EC70C109-A9A4-435C-F06B-44B6E5DD6B52}"/>
              </a:ext>
            </a:extLst>
          </p:cNvPr>
          <p:cNvSpPr txBox="1"/>
          <p:nvPr/>
        </p:nvSpPr>
        <p:spPr>
          <a:xfrm>
            <a:off x="1231900" y="41529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프로젝트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생성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화면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구조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설계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8755D4D3-37AC-118F-CB27-023D3A2970EB}"/>
              </a:ext>
            </a:extLst>
          </p:cNvPr>
          <p:cNvSpPr txBox="1"/>
          <p:nvPr/>
        </p:nvSpPr>
        <p:spPr>
          <a:xfrm>
            <a:off x="1231900" y="5130800"/>
            <a:ext cx="1498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일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추가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삭제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체크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구현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20AECEE-83B8-9533-71E9-9BBB02D9AD44}"/>
              </a:ext>
            </a:extLst>
          </p:cNvPr>
          <p:cNvSpPr txBox="1"/>
          <p:nvPr/>
        </p:nvSpPr>
        <p:spPr>
          <a:xfrm>
            <a:off x="1231900" y="6108700"/>
            <a:ext cx="1130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디자인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개선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UI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FD455E4F-D44B-8197-367E-D6EA714C2406}"/>
              </a:ext>
            </a:extLst>
          </p:cNvPr>
          <p:cNvSpPr txBox="1"/>
          <p:nvPr/>
        </p:nvSpPr>
        <p:spPr>
          <a:xfrm>
            <a:off x="1231900" y="70866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테스트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자료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제작</a:t>
            </a: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8D0F189F-8671-E249-8463-E12A72940F1F}"/>
              </a:ext>
            </a:extLst>
          </p:cNvPr>
          <p:cNvSpPr txBox="1"/>
          <p:nvPr/>
        </p:nvSpPr>
        <p:spPr>
          <a:xfrm>
            <a:off x="1231900" y="8064500"/>
            <a:ext cx="1092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최종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9C1E6D2F-0605-8E29-E2E3-2592CA345C1B}"/>
              </a:ext>
            </a:extLst>
          </p:cNvPr>
          <p:cNvSpPr txBox="1"/>
          <p:nvPr/>
        </p:nvSpPr>
        <p:spPr>
          <a:xfrm>
            <a:off x="30607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4/29</a:t>
            </a:r>
          </a:p>
        </p:txBody>
      </p:sp>
      <p:sp>
        <p:nvSpPr>
          <p:cNvPr id="52" name="TextBox 22">
            <a:extLst>
              <a:ext uri="{FF2B5EF4-FFF2-40B4-BE49-F238E27FC236}">
                <a16:creationId xmlns:a16="http://schemas.microsoft.com/office/drawing/2014/main" id="{A315C55E-D40C-F411-3FCE-D483D62994B5}"/>
              </a:ext>
            </a:extLst>
          </p:cNvPr>
          <p:cNvSpPr txBox="1"/>
          <p:nvPr/>
        </p:nvSpPr>
        <p:spPr>
          <a:xfrm>
            <a:off x="40005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5/6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E5AB9826-252E-B121-2676-A039539564B1}"/>
              </a:ext>
            </a:extLst>
          </p:cNvPr>
          <p:cNvSpPr txBox="1"/>
          <p:nvPr/>
        </p:nvSpPr>
        <p:spPr>
          <a:xfrm>
            <a:off x="4838700" y="9042400"/>
            <a:ext cx="635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5/13</a:t>
            </a:r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D75E36D4-C6D5-39A1-2DB4-CFE383853ED9}"/>
              </a:ext>
            </a:extLst>
          </p:cNvPr>
          <p:cNvSpPr txBox="1"/>
          <p:nvPr/>
        </p:nvSpPr>
        <p:spPr>
          <a:xfrm>
            <a:off x="59055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5/20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3E2833EC-3709-2BAE-92F9-CED9D8831702}"/>
              </a:ext>
            </a:extLst>
          </p:cNvPr>
          <p:cNvSpPr txBox="1"/>
          <p:nvPr/>
        </p:nvSpPr>
        <p:spPr>
          <a:xfrm>
            <a:off x="7023100" y="9042400"/>
            <a:ext cx="571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5/27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C4802940-20F4-1CFC-39D7-47535D7A9219}"/>
              </a:ext>
            </a:extLst>
          </p:cNvPr>
          <p:cNvSpPr txBox="1"/>
          <p:nvPr/>
        </p:nvSpPr>
        <p:spPr>
          <a:xfrm>
            <a:off x="8064500" y="9042400"/>
            <a:ext cx="444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6/3</a:t>
            </a: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F3C38E8E-D6F2-5EA1-6C08-7B17C5CD39BC}"/>
              </a:ext>
            </a:extLst>
          </p:cNvPr>
          <p:cNvSpPr txBox="1"/>
          <p:nvPr/>
        </p:nvSpPr>
        <p:spPr>
          <a:xfrm>
            <a:off x="8966200" y="9042400"/>
            <a:ext cx="647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6/10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392FE451-32A7-AD00-B1B4-867C3D3734EB}"/>
              </a:ext>
            </a:extLst>
          </p:cNvPr>
          <p:cNvSpPr txBox="1"/>
          <p:nvPr/>
        </p:nvSpPr>
        <p:spPr>
          <a:xfrm>
            <a:off x="100457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6/17</a:t>
            </a:r>
          </a:p>
        </p:txBody>
      </p:sp>
    </p:spTree>
    <p:extLst>
      <p:ext uri="{BB962C8B-B14F-4D97-AF65-F5344CB8AC3E}">
        <p14:creationId xmlns:p14="http://schemas.microsoft.com/office/powerpoint/2010/main" val="390460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9962C-FDD4-AC02-B9EA-6F1EC3436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06041E-0C46-E043-BEB6-8BFD1787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327E6D-F57C-4B7E-FA5D-8722ECAC1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2EB0C4-9A24-B127-96A1-3FDACC893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0D2F96-5D15-A06C-F9F2-462A49A36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1D283A2-3909-0AFE-6088-8443C067599A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6D91B74-3E67-913E-888D-17C3E6957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FF6AAB0-2DA9-C468-AF53-7FC31FC1F980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0C274F3-5310-2177-78A1-BCE1823992C6}"/>
              </a:ext>
            </a:extLst>
          </p:cNvPr>
          <p:cNvSpPr txBox="1"/>
          <p:nvPr/>
        </p:nvSpPr>
        <p:spPr>
          <a:xfrm>
            <a:off x="1492250" y="952500"/>
            <a:ext cx="60261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21A930-C178-8F93-652C-B7BE2F8CED4E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36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altLang="ko-KR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 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일 생성 기능</a:t>
            </a: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78A9ED-A3EB-AEFA-0DD4-9D4308057CEB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목록 보기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061C6A-771F-52FD-D632-BC2A1499743C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완료 체크 기능</a:t>
            </a: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91F085-554E-3E06-90BF-5124E3282C3D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할 일 수정 및 삭제 기능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59477A-65AA-C0DC-F8ED-202225ADC92E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간단한 통계 또는 요약 제공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오늘의 완료된 일 수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,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남은 일 수 보여주는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1E56B-39D1-0ADA-917E-C7A305C52989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중요한 일정이나 할 일에 대해 사용자에게 알림 기능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163153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E163-D9E7-28E7-7C25-AA68C4868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811BA0-F206-7811-13E5-EFEFA28F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4734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C73C47-1DD1-FCA6-B39E-723D54B6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1506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99BA832-1909-D03C-518E-C9EA5AFDB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CEE3C7-155F-297B-A881-8A335CFD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FB0BF67-9A74-467F-0F9C-14E11B69EDA7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1F31C83-ECFB-D9AB-7B75-C0933FAF4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9850CC6-2EC2-93F7-5821-4FEA0E8064A3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941B779-0BAB-C369-96FD-0EA206ED4957}"/>
              </a:ext>
            </a:extLst>
          </p:cNvPr>
          <p:cNvSpPr txBox="1"/>
          <p:nvPr/>
        </p:nvSpPr>
        <p:spPr>
          <a:xfrm>
            <a:off x="1136650" y="831850"/>
            <a:ext cx="1006475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D47653-8BD3-85F1-5E34-0E06020969CD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E504B-17F5-FE6D-AA1B-C1FC7778CC39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66AD2B-84C8-3F28-A046-B52C559DFE30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E310D-DBB7-5C41-772A-A634A00D2079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F1D49-F828-9F9D-6037-FDBA9EE7D0C5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31054-E1E4-6AA3-7BD7-E317E8557961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74C0E-39D8-CD42-8B2A-48B1CDFD7840}"/>
              </a:ext>
            </a:extLst>
          </p:cNvPr>
          <p:cNvSpPr txBox="1"/>
          <p:nvPr/>
        </p:nvSpPr>
        <p:spPr>
          <a:xfrm>
            <a:off x="1295400" y="3252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목록은 콘텐츠가 화면을 초과할 경우 </a:t>
            </a:r>
            <a:r>
              <a:rPr lang="ko-KR" altLang="en-US" b="1" dirty="0"/>
              <a:t>수직 스크롤이 가능한 형태로 구현</a:t>
            </a:r>
            <a:r>
              <a:rPr lang="ko-KR" altLang="en-US" dirty="0"/>
              <a:t>되어 있음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9D678-75BB-FCB1-DC0E-AFD52B81C6A0}"/>
              </a:ext>
            </a:extLst>
          </p:cNvPr>
          <p:cNvSpPr txBox="1"/>
          <p:nvPr/>
        </p:nvSpPr>
        <p:spPr>
          <a:xfrm>
            <a:off x="11223625" y="327608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각 할 일  클릭 시 제목</a:t>
            </a:r>
            <a:r>
              <a:rPr lang="en-US" altLang="ko-KR" dirty="0"/>
              <a:t>/</a:t>
            </a:r>
            <a:r>
              <a:rPr lang="ko-KR" altLang="en-US" dirty="0"/>
              <a:t>상세내용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38F3E7-1705-DB87-1BE2-A511BAA38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501" y="4210889"/>
            <a:ext cx="5524784" cy="39689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A805FD-4B15-903D-4623-9F5D2FD278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1826" y="3848100"/>
            <a:ext cx="4446083" cy="44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2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AD18-9A45-CCCF-F550-EFCD87E2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58B75-045C-831F-76F0-31917014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0C53C7-0DE4-1895-63FB-0959DCD6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016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C1685A-77F5-524B-B28E-0E4F99184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4287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0E6022-B5EA-4498-9175-B87DEF055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8224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A2BAA28-8E74-E33B-3CC9-198C4775C7C3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9512EB8-CABB-D13B-FDB0-DD70C8FD1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7D1A6B4-ABBB-F005-BFBC-E2C0EB1C156F}"/>
              </a:ext>
            </a:extLst>
          </p:cNvPr>
          <p:cNvSpPr txBox="1"/>
          <p:nvPr/>
        </p:nvSpPr>
        <p:spPr>
          <a:xfrm>
            <a:off x="1943100" y="37147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34F1862-FF95-1E80-56AE-957C93714414}"/>
              </a:ext>
            </a:extLst>
          </p:cNvPr>
          <p:cNvSpPr txBox="1"/>
          <p:nvPr/>
        </p:nvSpPr>
        <p:spPr>
          <a:xfrm>
            <a:off x="1384300" y="715963"/>
            <a:ext cx="130302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추가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BB9BA-5A83-FE96-EF97-B4A30981F51C}"/>
              </a:ext>
            </a:extLst>
          </p:cNvPr>
          <p:cNvSpPr txBox="1"/>
          <p:nvPr/>
        </p:nvSpPr>
        <p:spPr>
          <a:xfrm>
            <a:off x="2051050" y="28384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C7A5A-C860-CDEB-CBDD-04C16D5C87F5}"/>
              </a:ext>
            </a:extLst>
          </p:cNvPr>
          <p:cNvSpPr txBox="1"/>
          <p:nvPr/>
        </p:nvSpPr>
        <p:spPr>
          <a:xfrm>
            <a:off x="2051050" y="36512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0A1816-D928-EA63-4A7F-83950EBA7143}"/>
              </a:ext>
            </a:extLst>
          </p:cNvPr>
          <p:cNvSpPr txBox="1"/>
          <p:nvPr/>
        </p:nvSpPr>
        <p:spPr>
          <a:xfrm>
            <a:off x="2051050" y="45021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99B93-D12F-EA7F-2BC7-743D978333E4}"/>
              </a:ext>
            </a:extLst>
          </p:cNvPr>
          <p:cNvSpPr txBox="1"/>
          <p:nvPr/>
        </p:nvSpPr>
        <p:spPr>
          <a:xfrm>
            <a:off x="2051050" y="5295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149A8E-92FB-1DEF-71FD-67A82F2CA612}"/>
              </a:ext>
            </a:extLst>
          </p:cNvPr>
          <p:cNvSpPr txBox="1"/>
          <p:nvPr/>
        </p:nvSpPr>
        <p:spPr>
          <a:xfrm>
            <a:off x="2051050" y="60932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384D33-EBC7-ACAB-F54F-5D98DBE26DF7}"/>
              </a:ext>
            </a:extLst>
          </p:cNvPr>
          <p:cNvSpPr txBox="1"/>
          <p:nvPr/>
        </p:nvSpPr>
        <p:spPr>
          <a:xfrm>
            <a:off x="2051050" y="69405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CED992-9E72-9284-55BB-A4E6271F6A1A}"/>
              </a:ext>
            </a:extLst>
          </p:cNvPr>
          <p:cNvSpPr txBox="1"/>
          <p:nvPr/>
        </p:nvSpPr>
        <p:spPr>
          <a:xfrm>
            <a:off x="1295400" y="30557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CA6D806-57AA-C063-FFDA-C2ABAF3A5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599" y="3902809"/>
            <a:ext cx="4321531" cy="29375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5225CB-2857-3F58-FDCE-207D722F1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032" y="3579972"/>
            <a:ext cx="3527726" cy="35447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7D300D-4045-5B1E-90EF-C97B137617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535" y="3526761"/>
            <a:ext cx="3722747" cy="372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0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7C4E9-3FE0-E903-D06F-C3A8A9E35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ED01BE-7365-2D7C-6082-1734DDEF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EBB276-1573-1C64-90F2-0D5DADC2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5F83D8-DF2F-50C6-5326-B5DB53CF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92B839-C729-2CE9-0399-E9DE52AC2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8AEECA9-A236-D74D-90D0-EB341996AE7C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B18F5CA-E36A-BA78-F941-A7CD868B2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1BC3FD4-7278-0298-80BB-E7A0C7D3668F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6553997-4B87-4056-9035-FECA84800D6C}"/>
              </a:ext>
            </a:extLst>
          </p:cNvPr>
          <p:cNvSpPr txBox="1"/>
          <p:nvPr/>
        </p:nvSpPr>
        <p:spPr>
          <a:xfrm>
            <a:off x="1328928" y="681207"/>
            <a:ext cx="6824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013A43-01C4-23B0-97B8-98FAC5ABE19F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6481E2-26AE-B1C2-1476-DAF523CFBDAA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5A9315-F986-303E-BE6E-7C8B08A7C43E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7A295-CE32-34FF-519C-38E6535EA670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E3C4A-CD82-E53F-1E58-8E5DB83CE983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BD5B90-B6D9-1D02-A9C4-C54BD8C3F677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21E70-62FB-E336-A779-64227A423B0C}"/>
              </a:ext>
            </a:extLst>
          </p:cNvPr>
          <p:cNvSpPr txBox="1"/>
          <p:nvPr/>
        </p:nvSpPr>
        <p:spPr>
          <a:xfrm>
            <a:off x="1295400" y="29922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7B6CF3D-2A97-A180-36CA-AC16F39E5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235" y="3651149"/>
            <a:ext cx="3772094" cy="262903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D050673-EA4E-2C7E-2EAB-6A35692EF7D0}"/>
              </a:ext>
            </a:extLst>
          </p:cNvPr>
          <p:cNvSpPr txBox="1"/>
          <p:nvPr/>
        </p:nvSpPr>
        <p:spPr>
          <a:xfrm>
            <a:off x="1752600" y="3161957"/>
            <a:ext cx="2231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중요한 일정 설정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2F9EE4-7B3B-90DB-B19F-A6CE70DB2D1D}"/>
              </a:ext>
            </a:extLst>
          </p:cNvPr>
          <p:cNvSpPr txBox="1"/>
          <p:nvPr/>
        </p:nvSpPr>
        <p:spPr>
          <a:xfrm>
            <a:off x="4656074" y="3176885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설정</a:t>
            </a:r>
            <a:r>
              <a:rPr lang="en-US" altLang="ko-KR" dirty="0"/>
              <a:t>(</a:t>
            </a:r>
            <a:r>
              <a:rPr lang="ko-KR" altLang="en-US" dirty="0"/>
              <a:t>중요한 일정 중에서</a:t>
            </a:r>
            <a:r>
              <a:rPr lang="en-US" altLang="ko-KR" dirty="0"/>
              <a:t>)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728C17-DAD1-8365-030C-FCE43FA0599B}"/>
              </a:ext>
            </a:extLst>
          </p:cNvPr>
          <p:cNvSpPr txBox="1"/>
          <p:nvPr/>
        </p:nvSpPr>
        <p:spPr>
          <a:xfrm>
            <a:off x="8585836" y="3176885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할 일 전체 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CAEAD8-D3E8-49DD-C7B1-1B7D1E0AE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845" y="3768156"/>
            <a:ext cx="3115163" cy="30941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04E179-CFD0-0103-902C-6E5828700F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788" y="3812096"/>
            <a:ext cx="3073161" cy="30941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E1CC1C-3336-DB9F-6744-F7754F2277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53704" y="3636558"/>
            <a:ext cx="4001612" cy="28703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C1D1B7-1CB8-1812-EBA2-7C8B94FBE039}"/>
              </a:ext>
            </a:extLst>
          </p:cNvPr>
          <p:cNvSpPr txBox="1"/>
          <p:nvPr/>
        </p:nvSpPr>
        <p:spPr>
          <a:xfrm>
            <a:off x="12482329" y="3161957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107000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276</Words>
  <Application>Microsoft Office PowerPoint</Application>
  <PresentationFormat>사용자 지정</PresentationFormat>
  <Paragraphs>69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Hakgyoansim Jiugae R</vt:lpstr>
      <vt:lpstr>Arial</vt:lpstr>
      <vt:lpstr>Gong Gothic Light</vt:lpstr>
      <vt:lpstr>Calibri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준섭 김</cp:lastModifiedBy>
  <cp:revision>3</cp:revision>
  <dcterms:created xsi:type="dcterms:W3CDTF">2006-08-16T00:00:00Z</dcterms:created>
  <dcterms:modified xsi:type="dcterms:W3CDTF">2025-05-19T12:16:00Z</dcterms:modified>
</cp:coreProperties>
</file>